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6/16/2023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6/16/2023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3036347578"/>
              </p:ext>
            </p:extLst>
          </p:nvPr>
        </p:nvGraphicFramePr>
        <p:xfrm>
          <a:off x="334253" y="548640"/>
          <a:ext cx="8166224" cy="4510227"/>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Using a combination of SPEED and LOAD to determine where each tool starts and stops. This will be used to break down each cycle and better understand change over a specific tool in its lifespan (there is too much data when trying to consider all the tools at once).</a:t>
                      </a:r>
                    </a:p>
                    <a:p>
                      <a:pPr marL="171450" indent="-171450">
                        <a:buFont typeface="Wingdings" panose="05000000000000000000" pitchFamily="2" charset="2"/>
                        <a:buChar char="§"/>
                      </a:pPr>
                      <a:r>
                        <a:rPr lang="en-US" sz="1100" b="0" strike="noStrike" dirty="0">
                          <a:solidFill>
                            <a:schemeClr val="tx1"/>
                          </a:solidFill>
                        </a:rPr>
                        <a:t>Now able to find local minimums in a cycle that can be used to separate each tool (see graph). Following this, we will be able to better analyze the individual tools in each cycle</a:t>
                      </a:r>
                    </a:p>
                    <a:p>
                      <a:pPr marL="0" indent="0">
                        <a:buFont typeface="Wingdings" panose="05000000000000000000" pitchFamily="2" charset="2"/>
                        <a:buNone/>
                      </a:pPr>
                      <a:r>
                        <a:rPr lang="en-US" sz="1100" b="1" strike="noStrike" dirty="0">
                          <a:solidFill>
                            <a:schemeClr val="tx1"/>
                          </a:solidFill>
                        </a:rPr>
                        <a:t>Broaching</a:t>
                      </a:r>
                    </a:p>
                    <a:p>
                      <a:pPr marL="171450" indent="-171450">
                        <a:buFont typeface="Wingdings" panose="05000000000000000000" pitchFamily="2" charset="2"/>
                        <a:buChar char="§"/>
                      </a:pPr>
                      <a:r>
                        <a:rPr lang="en-US" sz="1100" b="0" strike="noStrike" dirty="0">
                          <a:solidFill>
                            <a:schemeClr val="tx1"/>
                          </a:solidFill>
                        </a:rPr>
                        <a:t>Split data by log dates so we know that there is guaranteed change in that period.</a:t>
                      </a:r>
                    </a:p>
                    <a:p>
                      <a:pPr marL="171450" indent="-171450">
                        <a:buFont typeface="Wingdings" panose="05000000000000000000" pitchFamily="2" charset="2"/>
                        <a:buChar char="§"/>
                      </a:pPr>
                      <a:r>
                        <a:rPr lang="en-US" sz="1100" b="0" strike="noStrike" dirty="0">
                          <a:solidFill>
                            <a:schemeClr val="tx1"/>
                          </a:solidFill>
                        </a:rPr>
                        <a:t>Custom created the rolling to match the cycle length</a:t>
                      </a:r>
                    </a:p>
                    <a:p>
                      <a:pPr marL="171450" indent="-171450">
                        <a:buFont typeface="Wingdings" panose="05000000000000000000" pitchFamily="2" charset="2"/>
                        <a:buChar char="§"/>
                      </a:pPr>
                      <a:r>
                        <a:rPr lang="en-US" sz="1100" b="0" strike="noStrike" dirty="0">
                          <a:solidFill>
                            <a:schemeClr val="tx1"/>
                          </a:solidFill>
                        </a:rPr>
                        <a:t>Made </a:t>
                      </a:r>
                      <a:r>
                        <a:rPr lang="en-US" sz="1100" b="0" strike="noStrike" dirty="0" err="1">
                          <a:solidFill>
                            <a:schemeClr val="tx1"/>
                          </a:solidFill>
                        </a:rPr>
                        <a:t>rinky</a:t>
                      </a:r>
                      <a:r>
                        <a:rPr lang="en-US" sz="1100" b="0" strike="noStrike" dirty="0">
                          <a:solidFill>
                            <a:schemeClr val="tx1"/>
                          </a:solidFill>
                        </a:rPr>
                        <a:t> dinky version of a logistical regression model</a:t>
                      </a:r>
                    </a:p>
                    <a:p>
                      <a:pPr marL="171450" indent="-171450">
                        <a:buFont typeface="Wingdings" panose="05000000000000000000" pitchFamily="2" charset="2"/>
                        <a:buChar char="§"/>
                      </a:pPr>
                      <a:r>
                        <a:rPr lang="en-US" sz="1100" b="0" strike="noStrike" dirty="0">
                          <a:solidFill>
                            <a:schemeClr val="tx1"/>
                          </a:solidFill>
                        </a:rPr>
                        <a:t>Will use final form of data model with logistical regression model to get preliminary predictive analysis</a:t>
                      </a: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The video of the turning process so that I can try to verify where tools start and stop</a:t>
                      </a:r>
                    </a:p>
                    <a:p>
                      <a:pPr marL="0" indent="0">
                        <a:buFont typeface="Wingdings" panose="05000000000000000000" pitchFamily="2" charset="2"/>
                        <a:buNone/>
                      </a:pPr>
                      <a:r>
                        <a:rPr lang="en-US" sz="1100" b="1" dirty="0">
                          <a:solidFill>
                            <a:schemeClr val="tx1"/>
                          </a:solidFill>
                        </a:rPr>
                        <a:t>Broaching</a:t>
                      </a:r>
                    </a:p>
                    <a:p>
                      <a:pPr marL="171450" indent="-171450">
                        <a:buFont typeface="Wingdings" panose="05000000000000000000" pitchFamily="2" charset="2"/>
                        <a:buChar char="§"/>
                      </a:pPr>
                      <a:r>
                        <a:rPr lang="en-US" sz="1100" b="0">
                          <a:solidFill>
                            <a:schemeClr val="tx1"/>
                          </a:solidFill>
                        </a:rPr>
                        <a:t>More broaching data!</a:t>
                      </a:r>
                      <a:endParaRPr lang="en-US" sz="1100" b="0" dirty="0">
                        <a:solidFill>
                          <a:schemeClr val="tx1"/>
                        </a:solidFill>
                      </a:endParaRP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Analyzing turning data to look for patterns in tool changes (between 4 tools).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Data continues to be cleaned as new problems keep appearing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Prediction model choice beginning (broaching)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Accurate pattern analysis beginning (turning)</a:t>
                      </a:r>
                      <a:endParaRPr lang="en-US" sz="1100" dirty="0">
                        <a:solidFill>
                          <a:schemeClr val="tx1"/>
                        </a:solidFill>
                      </a:endParaRP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endParaRPr lang="en-US" sz="1100" b="0" kern="1200" baseline="0" noProof="0" dirty="0">
                        <a:solidFill>
                          <a:schemeClr val="tx1"/>
                        </a:solidFill>
                        <a:latin typeface="+mn-lt"/>
                        <a:ea typeface="+mn-ea"/>
                        <a:cs typeface="+mn-cs"/>
                      </a:endParaRP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625C77-DFA0-48F2-8AD0-67AAC8FA1B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732</TotalTime>
  <Words>221</Words>
  <Application>Microsoft Office PowerPoint</Application>
  <PresentationFormat>On-screen Show (16:9)</PresentationFormat>
  <Paragraphs>21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24</cp:revision>
  <cp:lastPrinted>2022-04-25T17:20:09Z</cp:lastPrinted>
  <dcterms:created xsi:type="dcterms:W3CDTF">2021-04-19T10:50:18Z</dcterms:created>
  <dcterms:modified xsi:type="dcterms:W3CDTF">2023-06-16T19:40:14Z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